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appeal</a:t>
            </a:r>
            <a:endParaRPr lang="en-US" dirty="0"/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Studies show that </a:t>
            </a: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35% of an audience’s retention rate is attributed to visuals</a:t>
            </a: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, so use these best practices.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Use high-quality images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Leverage infographics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Keep text minimal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>
                <a:solidFill>
                  <a:srgbClr val="000000"/>
                </a:solidFill>
                <a:latin typeface="Neue Haas Grotesk Text Pro" panose="020B0504020202020204" pitchFamily="34" charset="0"/>
              </a:rPr>
              <a:t>Use brand colors</a:t>
            </a:r>
            <a:endParaRPr lang="en-US" sz="1800">
              <a:solidFill>
                <a:srgbClr val="000000"/>
              </a:solidFill>
              <a:latin typeface="Neue Haas Grotesk Text Pro" panose="020B0504020202020204" pitchFamily="34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Neue Haas Grotesk Text Pro" panose="020B0504020202020204" pitchFamily="34" charset="0"/>
              </a:rPr>
              <a:t>Maintain consistency in fonts and color palettes for professionalism.</a:t>
            </a:r>
            <a:endParaRPr lang="en-US" sz="1800" dirty="0">
              <a:solidFill>
                <a:srgbClr val="000000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81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Visual appeal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2024-06-26T20:20:27Z</dcterms:created>
  <dcterms:modified xsi:type="dcterms:W3CDTF">2025-05-10T07:10:38Z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